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83" r:id="rId4"/>
    <p:sldId id="280" r:id="rId5"/>
    <p:sldId id="263" r:id="rId6"/>
    <p:sldId id="277" r:id="rId7"/>
    <p:sldId id="264" r:id="rId8"/>
    <p:sldId id="262" r:id="rId9"/>
    <p:sldId id="278" r:id="rId10"/>
    <p:sldId id="271" r:id="rId11"/>
    <p:sldId id="265" r:id="rId12"/>
    <p:sldId id="279" r:id="rId13"/>
    <p:sldId id="281" r:id="rId14"/>
    <p:sldId id="28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A82F4-3366-466F-A313-BEF69EB73CE3}" type="datetimeFigureOut">
              <a:rPr lang="fr-FR" smtClean="0"/>
              <a:t>10/01/2017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792B5-A666-4D0C-AB15-6491D78759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420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BB10-4D13-459B-84C0-17AC1EB5269C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66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65B63-29C1-42A6-9FC5-573CBAF0AF6F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971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121C8-0CD2-4576-9EB7-7C2A12715A94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105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3BF6-7AD1-44F3-ADF6-84BDC1C93040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7783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30D37-DA76-4358-9F11-D222B7F001BB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755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17D2-D5BE-4884-88DC-35099FC856AC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331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CE34-6F0B-4719-968C-74EA8BC42851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85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3A42-4F0E-4547-837A-797C4E723FA6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459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7EE0B-DCAE-4312-8731-F2F177A868F8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951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0E67C-4CBB-4BF1-840B-BE49D95B0BEE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072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0DA4-DD36-4CFE-9A9E-3B1275D3BA10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860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B53DA-0F5F-452C-802E-450DC82B3AF5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42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3BD4D-2628-4C8F-A855-35965448173A}" type="datetime1">
              <a:rPr lang="fr-FR" smtClean="0"/>
              <a:t>10/01/2017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09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301B1-EFF3-4900-8805-A740CE0A3813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85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04A3D-72A2-413B-98F0-5A9A731F02BA}" type="datetime1">
              <a:rPr lang="fr-FR" smtClean="0"/>
              <a:t>10/01/2017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83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B7AB-1C2D-4B21-99B2-B147430E7CB7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3899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451B-8137-4268-853B-8684B473C70E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8715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87A4F07-3AFF-4483-825C-B4710170578B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1072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26313" y="2556273"/>
            <a:ext cx="54722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ExtremRoguelike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91" y="4023922"/>
            <a:ext cx="4987034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59" y="4023922"/>
            <a:ext cx="4987033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930" y="358710"/>
            <a:ext cx="4987033" cy="1925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522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48" y="2032306"/>
            <a:ext cx="3989762" cy="26482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178" y="2032306"/>
            <a:ext cx="3985378" cy="264829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233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65723"/>
            <a:ext cx="590097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Problème / Amélioration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069" y="358949"/>
            <a:ext cx="3158061" cy="315806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378765" y="368613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Système de combat</a:t>
            </a:r>
          </a:p>
        </p:txBody>
      </p:sp>
      <p:pic>
        <p:nvPicPr>
          <p:cNvPr id="6" name="Image 5" descr="stopwatch-161283_128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91" y="2830175"/>
            <a:ext cx="2483293" cy="308903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05440" y="214101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Chronomètre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382" y="1871935"/>
            <a:ext cx="2321009" cy="3094679"/>
          </a:xfrm>
          <a:prstGeom prst="rect">
            <a:avLst/>
          </a:prstGeom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398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12</a:t>
            </a:fld>
            <a:endParaRPr lang="fr-FR"/>
          </a:p>
        </p:txBody>
      </p:sp>
      <p:pic>
        <p:nvPicPr>
          <p:cNvPr id="6" name="GifMortFa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533" y="995082"/>
            <a:ext cx="11724242" cy="445175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38880" y="87655"/>
            <a:ext cx="308770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de faim</a:t>
            </a:r>
          </a:p>
        </p:txBody>
      </p:sp>
    </p:spTree>
    <p:extLst>
      <p:ext uri="{BB962C8B-B14F-4D97-AF65-F5344CB8AC3E}">
        <p14:creationId xmlns:p14="http://schemas.microsoft.com/office/powerpoint/2010/main" val="279954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13</a:t>
            </a:fld>
            <a:endParaRPr lang="fr-FR"/>
          </a:p>
        </p:txBody>
      </p:sp>
      <p:pic>
        <p:nvPicPr>
          <p:cNvPr id="8" name="GifMortPie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901" y="949294"/>
            <a:ext cx="11582400" cy="44005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371768" y="91889"/>
            <a:ext cx="372890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part piège</a:t>
            </a:r>
          </a:p>
        </p:txBody>
      </p:sp>
    </p:spTree>
    <p:extLst>
      <p:ext uri="{BB962C8B-B14F-4D97-AF65-F5344CB8AC3E}">
        <p14:creationId xmlns:p14="http://schemas.microsoft.com/office/powerpoint/2010/main" val="188892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14</a:t>
            </a:fld>
            <a:endParaRPr lang="fr-FR"/>
          </a:p>
        </p:txBody>
      </p:sp>
      <p:pic>
        <p:nvPicPr>
          <p:cNvPr id="7" name="GifMortMonst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922" y="989839"/>
            <a:ext cx="11582400" cy="438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55658" y="68979"/>
            <a:ext cx="401584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 monstre</a:t>
            </a:r>
          </a:p>
        </p:txBody>
      </p:sp>
    </p:spTree>
    <p:extLst>
      <p:ext uri="{BB962C8B-B14F-4D97-AF65-F5344CB8AC3E}">
        <p14:creationId xmlns:p14="http://schemas.microsoft.com/office/powerpoint/2010/main" val="332812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112" y="61920"/>
            <a:ext cx="450475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Bilan / Conclusion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15</a:t>
            </a:fld>
            <a:endParaRPr lang="fr-FR"/>
          </a:p>
        </p:txBody>
      </p:sp>
      <p:pic>
        <p:nvPicPr>
          <p:cNvPr id="2" name="PartieTyp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638" y="1102834"/>
            <a:ext cx="11635006" cy="442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9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45" y="148632"/>
            <a:ext cx="302679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Introduction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495" y="1461813"/>
            <a:ext cx="7059010" cy="39343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2055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5422" y="0"/>
            <a:ext cx="16962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Règles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975680" y="1132432"/>
            <a:ext cx="4865434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Génération aléatoire de l’environnement</a:t>
            </a:r>
          </a:p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Mort permanente</a:t>
            </a:r>
          </a:p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Basé sur une grille</a:t>
            </a:r>
          </a:p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Non modal</a:t>
            </a:r>
          </a:p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Un joueur</a:t>
            </a:r>
          </a:p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Monstres semblables au joueur</a:t>
            </a:r>
          </a:p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Affichage ASCII</a:t>
            </a:r>
          </a:p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Nombres</a:t>
            </a:r>
          </a:p>
        </p:txBody>
      </p:sp>
      <p:sp>
        <p:nvSpPr>
          <p:cNvPr id="5" name="Rectangle 4"/>
          <p:cNvSpPr/>
          <p:nvPr/>
        </p:nvSpPr>
        <p:spPr>
          <a:xfrm>
            <a:off x="1975680" y="4062313"/>
            <a:ext cx="318548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Tour par tour</a:t>
            </a:r>
          </a:p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Complexité</a:t>
            </a:r>
          </a:p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des ressources</a:t>
            </a:r>
          </a:p>
          <a:p>
            <a:pPr marL="571500" indent="-571500">
              <a:buFontTx/>
              <a:buChar char="-"/>
            </a:pP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Hack’n’Slash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63571" y="787874"/>
            <a:ext cx="267252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Règles</a:t>
            </a: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respectées</a:t>
            </a:r>
          </a:p>
        </p:txBody>
      </p:sp>
      <p:sp>
        <p:nvSpPr>
          <p:cNvPr id="2" name="Rectangle 1"/>
          <p:cNvSpPr/>
          <p:nvPr/>
        </p:nvSpPr>
        <p:spPr>
          <a:xfrm>
            <a:off x="1063571" y="3692981"/>
            <a:ext cx="312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Tx/>
              <a:buChar char="-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Règles</a:t>
            </a: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non</a:t>
            </a: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respectées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920001" y="5850022"/>
            <a:ext cx="6672865" cy="365125"/>
          </a:xfrm>
        </p:spPr>
        <p:txBody>
          <a:bodyPr/>
          <a:lstStyle/>
          <a:p>
            <a:r>
              <a:rPr lang="fr-FR" dirty="0"/>
              <a:t>Arthur TROTTIER Anthony LARDY Florian SEBILLE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828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8465">
            <a:off x="10224833" y="3972083"/>
            <a:ext cx="1797040" cy="17970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0" y="72033"/>
            <a:ext cx="53828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Organisation du travail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4</a:t>
            </a:fld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757470" y="1974177"/>
            <a:ext cx="3561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Génération des salles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4624979" y="1974959"/>
            <a:ext cx="277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des Statistiques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8560819" y="1974177"/>
            <a:ext cx="1989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du Chat</a:t>
            </a:r>
          </a:p>
        </p:txBody>
      </p:sp>
      <p:sp>
        <p:nvSpPr>
          <p:cNvPr id="6" name="Rectangle 5"/>
          <p:cNvSpPr/>
          <p:nvPr/>
        </p:nvSpPr>
        <p:spPr>
          <a:xfrm>
            <a:off x="4419183" y="2576386"/>
            <a:ext cx="32239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modification des valeurs du </a:t>
            </a:r>
          </a:p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joueur en fonction de la partie</a:t>
            </a: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8181065" y="2581163"/>
            <a:ext cx="27494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interaction avec le joueur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(Jouabilité)  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4875278" y="3454812"/>
            <a:ext cx="2305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sauvegarde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7876006" y="5283255"/>
            <a:ext cx="288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début de partie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8405633" y="3449720"/>
            <a:ext cx="2291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fin de partie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73522" y="5131732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Ajout dans le scénario 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(monstres, nourriture, pièges, etc…)</a:t>
            </a:r>
            <a:endParaRPr lang="fr-FR" dirty="0"/>
          </a:p>
        </p:txBody>
      </p:sp>
      <p:sp>
        <p:nvSpPr>
          <p:cNvPr id="16" name="Rectangle 15"/>
          <p:cNvSpPr/>
          <p:nvPr/>
        </p:nvSpPr>
        <p:spPr>
          <a:xfrm>
            <a:off x="2131876" y="129218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Arthur</a:t>
            </a:r>
            <a:endParaRPr lang="fr-FR" dirty="0"/>
          </a:p>
        </p:txBody>
      </p:sp>
      <p:sp>
        <p:nvSpPr>
          <p:cNvPr id="17" name="Rectangle 16"/>
          <p:cNvSpPr/>
          <p:nvPr/>
        </p:nvSpPr>
        <p:spPr>
          <a:xfrm>
            <a:off x="5512338" y="1292181"/>
            <a:ext cx="1031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Anthony</a:t>
            </a:r>
            <a:endParaRPr lang="fr-FR" dirty="0"/>
          </a:p>
        </p:txBody>
      </p:sp>
      <p:sp>
        <p:nvSpPr>
          <p:cNvPr id="18" name="Rectangle 17"/>
          <p:cNvSpPr/>
          <p:nvPr/>
        </p:nvSpPr>
        <p:spPr>
          <a:xfrm>
            <a:off x="9110809" y="1292181"/>
            <a:ext cx="889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Florian</a:t>
            </a:r>
            <a:endParaRPr lang="fr-FR" dirty="0"/>
          </a:p>
        </p:txBody>
      </p:sp>
      <p:cxnSp>
        <p:nvCxnSpPr>
          <p:cNvPr id="20" name="Connecteur droit 19"/>
          <p:cNvCxnSpPr>
            <a:cxnSpLocks/>
          </p:cNvCxnSpPr>
          <p:nvPr/>
        </p:nvCxnSpPr>
        <p:spPr>
          <a:xfrm>
            <a:off x="4319324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>
            <a:cxnSpLocks/>
          </p:cNvCxnSpPr>
          <p:nvPr/>
        </p:nvCxnSpPr>
        <p:spPr>
          <a:xfrm>
            <a:off x="8024387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</p:cNvCxnSpPr>
          <p:nvPr/>
        </p:nvCxnSpPr>
        <p:spPr>
          <a:xfrm>
            <a:off x="757470" y="1736522"/>
            <a:ext cx="1051008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30906">
            <a:off x="312899" y="3963143"/>
            <a:ext cx="1805980" cy="18059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0" name="ZoneTexte 29"/>
          <p:cNvSpPr txBox="1"/>
          <p:nvPr/>
        </p:nvSpPr>
        <p:spPr>
          <a:xfrm>
            <a:off x="1529676" y="3449720"/>
            <a:ext cx="19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Test et Débogage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939530" y="5270231"/>
            <a:ext cx="1133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Doxyfile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737349" y="2586915"/>
            <a:ext cx="3561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Liaison des salles par des couloirs</a:t>
            </a:r>
          </a:p>
        </p:txBody>
      </p:sp>
    </p:spTree>
    <p:extLst>
      <p:ext uri="{BB962C8B-B14F-4D97-AF65-F5344CB8AC3E}">
        <p14:creationId xmlns:p14="http://schemas.microsoft.com/office/powerpoint/2010/main" val="4114239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6522"/>
            <a:ext cx="214994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Scénario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327" y="2828653"/>
            <a:ext cx="2187779" cy="218777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2" y="790220"/>
            <a:ext cx="3038912" cy="202594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587" y="1252815"/>
            <a:ext cx="1449897" cy="110074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498" y="915872"/>
            <a:ext cx="1908207" cy="1774633"/>
          </a:xfrm>
          <a:prstGeom prst="rect">
            <a:avLst/>
          </a:prstGeom>
        </p:spPr>
      </p:pic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5</a:t>
            </a:fld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7287736" y="5016432"/>
            <a:ext cx="13588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Nourriture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248685" y="2733334"/>
            <a:ext cx="1954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Trousses de soin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687913" y="2733334"/>
            <a:ext cx="899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Clé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1531735" y="2733334"/>
            <a:ext cx="1236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Monstres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3564510" y="5016432"/>
            <a:ext cx="867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Pièges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943" y="2957377"/>
            <a:ext cx="1942394" cy="193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12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6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53" y="1121424"/>
            <a:ext cx="11602957" cy="44293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289" y="80998"/>
            <a:ext cx="26292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Design jeu</a:t>
            </a:r>
          </a:p>
        </p:txBody>
      </p:sp>
    </p:spTree>
    <p:extLst>
      <p:ext uri="{BB962C8B-B14F-4D97-AF65-F5344CB8AC3E}">
        <p14:creationId xmlns:p14="http://schemas.microsoft.com/office/powerpoint/2010/main" val="4019432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1949" y="7505"/>
            <a:ext cx="28889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50" y="946021"/>
            <a:ext cx="9816850" cy="48208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407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7696073" y="704099"/>
            <a:ext cx="3305370" cy="184996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62220" y="79012"/>
            <a:ext cx="58160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Génération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440722" y="1061602"/>
            <a:ext cx="10627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Initialisation, structures, constantes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Fichiers et fonctions principales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Tests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Programmation modulaire</a:t>
            </a:r>
          </a:p>
        </p:txBody>
      </p:sp>
      <p:pic>
        <p:nvPicPr>
          <p:cNvPr id="6" name="Image 5" descr="Capture d’écran 2017-01-04 à 10.38.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92" y="2926817"/>
            <a:ext cx="5361534" cy="356584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7639" y="3481034"/>
            <a:ext cx="2184400" cy="245110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2020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9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126" y="1148689"/>
            <a:ext cx="2791215" cy="47345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921" y="1129637"/>
            <a:ext cx="2791215" cy="4753638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079" y="1148524"/>
            <a:ext cx="2357912" cy="473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07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769</TotalTime>
  <Words>260</Words>
  <Application>Microsoft Office PowerPoint</Application>
  <PresentationFormat>Grand écran</PresentationFormat>
  <Paragraphs>89</Paragraphs>
  <Slides>15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Arial</vt:lpstr>
      <vt:lpstr>Bauhaus 93</vt:lpstr>
      <vt:lpstr>Calibri</vt:lpstr>
      <vt:lpstr>Calisto MT</vt:lpstr>
      <vt:lpstr>Trebuchet MS</vt:lpstr>
      <vt:lpstr>Wingdings 2</vt:lpstr>
      <vt:lpstr>Ardoise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Florian sebille</dc:creator>
  <cp:lastModifiedBy>Florian sebille</cp:lastModifiedBy>
  <cp:revision>45</cp:revision>
  <dcterms:created xsi:type="dcterms:W3CDTF">2017-01-02T16:10:19Z</dcterms:created>
  <dcterms:modified xsi:type="dcterms:W3CDTF">2017-01-10T20:30:52Z</dcterms:modified>
</cp:coreProperties>
</file>

<file path=docProps/thumbnail.jpeg>
</file>